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0.50638297872340421</c:v>
                </c:pt>
                <c:pt idx="1">
                  <c:v>0.48723404255319153</c:v>
                </c:pt>
                <c:pt idx="2">
                  <c:v>0</c:v>
                </c:pt>
                <c:pt idx="3">
                  <c:v>6.3829787234042541E-3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Sheet1!$F$2:$F$4</c:f>
              <c:numCache>
                <c:formatCode>0.0;;</c:formatCode>
                <c:ptCount val="3"/>
                <c:pt idx="0">
                  <c:v>0</c:v>
                </c:pt>
                <c:pt idx="1">
                  <c:v>0</c:v>
                </c:pt>
                <c:pt idx="2">
                  <c:v>5.7961938110176714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Sheet1!$G$2:$G$4</c:f>
              <c:numCache>
                <c:formatCode>0.0;;</c:formatCode>
                <c:ptCount val="3"/>
                <c:pt idx="0">
                  <c:v>6.0718879034244688</c:v>
                </c:pt>
                <c:pt idx="1">
                  <c:v>6.361905292243911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3.9281120965755312</c:v>
                </c:pt>
                <c:pt idx="1">
                  <c:v>3.638094707756089</c:v>
                </c:pt>
                <c:pt idx="2">
                  <c:v>4.2038061889823286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Sheet1!$E$2:$E$4</c:f>
              <c:numCache>
                <c:formatCode>0.0;;</c:formatCode>
                <c:ptCount val="3"/>
                <c:pt idx="0">
                  <c:v>0</c:v>
                </c:pt>
                <c:pt idx="1">
                  <c:v>0</c:v>
                </c:pt>
                <c:pt idx="2">
                  <c:v>7.786671791459697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Sheet1!$F$2:$F$4</c:f>
              <c:numCache>
                <c:formatCode>0.0;;</c:formatCode>
                <c:ptCount val="3"/>
                <c:pt idx="0">
                  <c:v>7.814292155281084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Sheet1!$G$2:$G$4</c:f>
              <c:numCache>
                <c:formatCode>0.0;;</c:formatCode>
                <c:ptCount val="3"/>
                <c:pt idx="0">
                  <c:v>0</c:v>
                </c:pt>
                <c:pt idx="1">
                  <c:v>7.8472871337860166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2.185707844718916</c:v>
                </c:pt>
                <c:pt idx="1">
                  <c:v>2.1527128662139834</c:v>
                </c:pt>
                <c:pt idx="2">
                  <c:v>2.213328208540303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Sheet1!$G$2:$G$4</c:f>
              <c:numCache>
                <c:formatCode>0.0;;</c:formatCode>
                <c:ptCount val="3"/>
                <c:pt idx="0">
                  <c:v>9.309273467765161</c:v>
                </c:pt>
                <c:pt idx="1">
                  <c:v>9.3466418987575715</c:v>
                </c:pt>
                <c:pt idx="2">
                  <c:v>9.1837759800049668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0.69072653223483904</c:v>
                </c:pt>
                <c:pt idx="1">
                  <c:v>0.65335810124242855</c:v>
                </c:pt>
                <c:pt idx="2">
                  <c:v>0.81622401999503325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Sheet1!$G$2:$G$4</c:f>
              <c:numCache>
                <c:formatCode>0.0;;</c:formatCode>
                <c:ptCount val="3"/>
                <c:pt idx="0">
                  <c:v>3.3240810228741169</c:v>
                </c:pt>
                <c:pt idx="1">
                  <c:v>4.4468695781011274</c:v>
                </c:pt>
                <c:pt idx="2">
                  <c:v>3.1310296214019329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6.6759189771258836</c:v>
                </c:pt>
                <c:pt idx="1">
                  <c:v>5.5531304218988726</c:v>
                </c:pt>
                <c:pt idx="2">
                  <c:v>6.8689703785980676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Sheet1!$F$2:$F$4</c:f>
              <c:numCache>
                <c:formatCode>0.0;;</c:formatCode>
                <c:ptCount val="3"/>
                <c:pt idx="0">
                  <c:v>5.6636206685168888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Sheet1!$G$2:$G$4</c:f>
              <c:numCache>
                <c:formatCode>0.0;;</c:formatCode>
                <c:ptCount val="3"/>
                <c:pt idx="0">
                  <c:v>0</c:v>
                </c:pt>
                <c:pt idx="1">
                  <c:v>0</c:v>
                </c:pt>
                <c:pt idx="2">
                  <c:v>5.5659829668378364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(115)</c:v>
                </c:pt>
                <c:pt idx="1">
                  <c:v>Burnley General Hospital (-)</c:v>
                </c:pt>
                <c:pt idx="2">
                  <c:v>Royal Blackburn Hospital (108)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4.3363793314831112</c:v>
                </c:pt>
                <c:pt idx="1">
                  <c:v>0</c:v>
                </c:pt>
                <c:pt idx="2">
                  <c:v>4.4340170331621636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Sheet1!$G$2:$G$4</c:f>
              <c:numCache>
                <c:formatCode>0.0;;</c:formatCode>
                <c:ptCount val="3"/>
                <c:pt idx="0">
                  <c:v>8.709942739736249</c:v>
                </c:pt>
                <c:pt idx="1">
                  <c:v>8.9528747381282638</c:v>
                </c:pt>
                <c:pt idx="2">
                  <c:v>8.6784327741333716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(101)</c:v>
                </c:pt>
                <c:pt idx="2">
                  <c:v>Royal Blackburn Hospital (359)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1.290057260263751</c:v>
                </c:pt>
                <c:pt idx="1">
                  <c:v>1.0471252618717362</c:v>
                </c:pt>
                <c:pt idx="2">
                  <c:v>1.3215672258666284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Sheet1!$G$2:$G$4</c:f>
              <c:numCache>
                <c:formatCode>0.0;;</c:formatCode>
                <c:ptCount val="3"/>
                <c:pt idx="0">
                  <c:v>8.2026080798505436</c:v>
                </c:pt>
                <c:pt idx="1">
                  <c:v>0</c:v>
                </c:pt>
                <c:pt idx="2">
                  <c:v>7.9855520289185407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Sheet1!$I$2:$I$4</c:f>
              <c:numCache>
                <c:formatCode>0.0;;</c:formatCode>
                <c:ptCount val="3"/>
                <c:pt idx="0">
                  <c:v>0</c:v>
                </c:pt>
                <c:pt idx="1">
                  <c:v>9.1059213049759968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(324)</c:v>
                </c:pt>
                <c:pt idx="1">
                  <c:v>Burnley General Hospital (79)</c:v>
                </c:pt>
                <c:pt idx="2">
                  <c:v>Royal Blackburn Hospital (245)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1.7973919201494564</c:v>
                </c:pt>
                <c:pt idx="1">
                  <c:v>0.89407869502400317</c:v>
                </c:pt>
                <c:pt idx="2">
                  <c:v>2.0144479710814593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Sheet1!$G$2:$G$4</c:f>
              <c:numCache>
                <c:formatCode>0.0;;</c:formatCode>
                <c:ptCount val="3"/>
                <c:pt idx="0">
                  <c:v>7.6891575390837534</c:v>
                </c:pt>
                <c:pt idx="1">
                  <c:v>8.1542309987257173</c:v>
                </c:pt>
                <c:pt idx="2">
                  <c:v>7.4220854752646943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(308)</c:v>
                </c:pt>
                <c:pt idx="1">
                  <c:v>Burnley General Hospital (71)</c:v>
                </c:pt>
                <c:pt idx="2">
                  <c:v>Royal Blackburn Hospital (237)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2.3108424609162466</c:v>
                </c:pt>
                <c:pt idx="1">
                  <c:v>1.8457690012742827</c:v>
                </c:pt>
                <c:pt idx="2">
                  <c:v>2.5779145247353057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Sheet1!$F$2:$F$4</c:f>
              <c:numCache>
                <c:formatCode>0.0;;</c:formatCode>
                <c:ptCount val="3"/>
                <c:pt idx="0">
                  <c:v>7.3089793968788372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Sheet1!$G$2:$G$4</c:f>
              <c:numCache>
                <c:formatCode>0.0;;</c:formatCode>
                <c:ptCount val="3"/>
                <c:pt idx="0">
                  <c:v>0</c:v>
                </c:pt>
                <c:pt idx="1">
                  <c:v>7.8499073161246971</c:v>
                </c:pt>
                <c:pt idx="2">
                  <c:v>7.1729261100784871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(193)</c:v>
                </c:pt>
                <c:pt idx="1">
                  <c:v>Burnley General Hospital (46)</c:v>
                </c:pt>
                <c:pt idx="2">
                  <c:v>Royal Blackburn Hospital (147)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2.6910206031211628</c:v>
                </c:pt>
                <c:pt idx="1">
                  <c:v>2.1500926838753029</c:v>
                </c:pt>
                <c:pt idx="2">
                  <c:v>2.8270738899215129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Sheet1!$G$2:$G$4</c:f>
              <c:numCache>
                <c:formatCode>0.0;;</c:formatCode>
                <c:ptCount val="3"/>
                <c:pt idx="0">
                  <c:v>5.4553620263912954</c:v>
                </c:pt>
                <c:pt idx="1">
                  <c:v>5.2569763144761943</c:v>
                </c:pt>
                <c:pt idx="2">
                  <c:v>5.4530846734638549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Burnley General Hospital (53)</c:v>
                </c:pt>
                <c:pt idx="2">
                  <c:v>Royal Blackburn Hospital (176)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4.5446379736087046</c:v>
                </c:pt>
                <c:pt idx="1">
                  <c:v>4.7430236855238057</c:v>
                </c:pt>
                <c:pt idx="2">
                  <c:v>4.5469153265361451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Sheet1!$G$2:$G$4</c:f>
              <c:numCache>
                <c:formatCode>0.0;;</c:formatCode>
                <c:ptCount val="3"/>
                <c:pt idx="0">
                  <c:v>9.1925702544264247</c:v>
                </c:pt>
                <c:pt idx="1">
                  <c:v>9.2120894050130602</c:v>
                </c:pt>
                <c:pt idx="2">
                  <c:v>9.2995942814717729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(426)</c:v>
                </c:pt>
                <c:pt idx="1">
                  <c:v>Burnley General Hospital (97)</c:v>
                </c:pt>
                <c:pt idx="2">
                  <c:v>Royal Blackburn Hospital (329)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0.80742974557357527</c:v>
                </c:pt>
                <c:pt idx="1">
                  <c:v>0.78791059498693983</c:v>
                </c:pt>
                <c:pt idx="2">
                  <c:v>0.70040571852822708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Sheet1!$G$2:$G$4</c:f>
              <c:numCache>
                <c:formatCode>0.0;;</c:formatCode>
                <c:ptCount val="3"/>
                <c:pt idx="0">
                  <c:v>8.3929784121587758</c:v>
                </c:pt>
                <c:pt idx="1">
                  <c:v>8.5452590954080403</c:v>
                </c:pt>
                <c:pt idx="2">
                  <c:v>8.3195178938906391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(431)</c:v>
                </c:pt>
                <c:pt idx="1">
                  <c:v>Burnley General Hospital (92)</c:v>
                </c:pt>
                <c:pt idx="2">
                  <c:v>Royal Blackburn Hospital (339)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1.6070215878412242</c:v>
                </c:pt>
                <c:pt idx="1">
                  <c:v>1.4547409045919597</c:v>
                </c:pt>
                <c:pt idx="2">
                  <c:v>1.6804821061093609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Sheet1!$F$2:$F$4</c:f>
              <c:numCache>
                <c:formatCode>0.0;;</c:formatCode>
                <c:ptCount val="3"/>
                <c:pt idx="0">
                  <c:v>0</c:v>
                </c:pt>
                <c:pt idx="1">
                  <c:v>0</c:v>
                </c:pt>
                <c:pt idx="2">
                  <c:v>8.7000040354613244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Sheet1!$G$2:$G$4</c:f>
              <c:numCache>
                <c:formatCode>0.0;;</c:formatCode>
                <c:ptCount val="3"/>
                <c:pt idx="0">
                  <c:v>8.853687396663231</c:v>
                </c:pt>
                <c:pt idx="1">
                  <c:v>9.4202266869099454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Burnley General Hospital (102)</c:v>
                </c:pt>
                <c:pt idx="2">
                  <c:v>Royal Blackburn Hospital (360)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1.146312603336769</c:v>
                </c:pt>
                <c:pt idx="1">
                  <c:v>0.57977331309005464</c:v>
                </c:pt>
                <c:pt idx="2">
                  <c:v>1.2999959645386756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Sheet1!$F$2:$F$4</c:f>
              <c:numCache>
                <c:formatCode>0.0;;</c:formatCode>
                <c:ptCount val="3"/>
                <c:pt idx="0">
                  <c:v>0</c:v>
                </c:pt>
                <c:pt idx="1">
                  <c:v>0</c:v>
                </c:pt>
                <c:pt idx="2">
                  <c:v>8.2732449432893702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Sheet1!$G$2:$G$4</c:f>
              <c:numCache>
                <c:formatCode>0.0;;</c:formatCode>
                <c:ptCount val="3"/>
                <c:pt idx="0">
                  <c:v>8.3685235526273445</c:v>
                </c:pt>
                <c:pt idx="1">
                  <c:v>8.9042356825665152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(98)</c:v>
                </c:pt>
                <c:pt idx="2">
                  <c:v>Royal Blackburn Hospital (347)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1.6314764473726555</c:v>
                </c:pt>
                <c:pt idx="1">
                  <c:v>1.0957643174334848</c:v>
                </c:pt>
                <c:pt idx="2">
                  <c:v>1.7267550567106298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Sheet1!$G$2:$G$4</c:f>
              <c:numCache>
                <c:formatCode>0.0;;</c:formatCode>
                <c:ptCount val="3"/>
                <c:pt idx="0">
                  <c:v>8.5969008946929115</c:v>
                </c:pt>
                <c:pt idx="1">
                  <c:v>8.6619569433596819</c:v>
                </c:pt>
                <c:pt idx="2">
                  <c:v>8.4993782314761557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(97)</c:v>
                </c:pt>
                <c:pt idx="2">
                  <c:v>Royal Blackburn Hospital (344)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1.4030991053070885</c:v>
                </c:pt>
                <c:pt idx="1">
                  <c:v>1.3380430566403181</c:v>
                </c:pt>
                <c:pt idx="2">
                  <c:v>1.5006217685238443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Sheet1!$G$2:$G$4</c:f>
              <c:numCache>
                <c:formatCode>0.0;;</c:formatCode>
                <c:ptCount val="3"/>
                <c:pt idx="0">
                  <c:v>8.9170730317421523</c:v>
                </c:pt>
                <c:pt idx="1">
                  <c:v>8.8183500778868122</c:v>
                </c:pt>
                <c:pt idx="2">
                  <c:v>8.888987280128573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Burnley General Hospital (101)</c:v>
                </c:pt>
                <c:pt idx="2">
                  <c:v>Royal Blackburn Hospital (363)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1.0829269682578477</c:v>
                </c:pt>
                <c:pt idx="1">
                  <c:v>1.1816499221131878</c:v>
                </c:pt>
                <c:pt idx="2">
                  <c:v>1.111012719871427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Sheet1!$G$2:$G$4</c:f>
              <c:numCache>
                <c:formatCode>0.0;;</c:formatCode>
                <c:ptCount val="3"/>
                <c:pt idx="0">
                  <c:v>8.5777391735341801</c:v>
                </c:pt>
                <c:pt idx="1">
                  <c:v>8.8615760262067447</c:v>
                </c:pt>
                <c:pt idx="2">
                  <c:v>8.4806903501057409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Burnley General Hospital (100)</c:v>
                </c:pt>
                <c:pt idx="2">
                  <c:v>Royal Blackburn Hospital (343)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1.4222608264658199</c:v>
                </c:pt>
                <c:pt idx="1">
                  <c:v>1.1384239737932553</c:v>
                </c:pt>
                <c:pt idx="2">
                  <c:v>1.5193096498942591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Sheet1!$E$2:$E$4</c:f>
              <c:numCache>
                <c:formatCode>0.0;;</c:formatCode>
                <c:ptCount val="3"/>
                <c:pt idx="0">
                  <c:v>0</c:v>
                </c:pt>
                <c:pt idx="1">
                  <c:v>0</c:v>
                </c:pt>
                <c:pt idx="2">
                  <c:v>6.7563055744361442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Sheet1!$G$2:$G$4</c:f>
              <c:numCache>
                <c:formatCode>0.0;;</c:formatCode>
                <c:ptCount val="3"/>
                <c:pt idx="0">
                  <c:v>7.1182615131451108</c:v>
                </c:pt>
                <c:pt idx="1">
                  <c:v>8.2336415995133638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Burnley General Hospital (100)</c:v>
                </c:pt>
                <c:pt idx="2">
                  <c:v>Royal Blackburn Hospital (349)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2.8817384868548892</c:v>
                </c:pt>
                <c:pt idx="1">
                  <c:v>1.7663584004866362</c:v>
                </c:pt>
                <c:pt idx="2">
                  <c:v>3.2436944255638558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Sheet1!$G$2:$G$4</c:f>
              <c:numCache>
                <c:formatCode>0.0;;</c:formatCode>
                <c:ptCount val="3"/>
                <c:pt idx="0">
                  <c:v>7.3371669754769959</c:v>
                </c:pt>
                <c:pt idx="1">
                  <c:v>7.9615390315565877</c:v>
                </c:pt>
                <c:pt idx="2">
                  <c:v>7.3395039373736148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(430)</c:v>
                </c:pt>
                <c:pt idx="1">
                  <c:v>Burnley General Hospital (98)</c:v>
                </c:pt>
                <c:pt idx="2">
                  <c:v>Royal Blackburn Hospital (332)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2.6628330245230041</c:v>
                </c:pt>
                <c:pt idx="1">
                  <c:v>2.0384609684434123</c:v>
                </c:pt>
                <c:pt idx="2">
                  <c:v>2.6604960626263852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Sheet1!$G$2:$G$4</c:f>
              <c:numCache>
                <c:formatCode>0.0;;</c:formatCode>
                <c:ptCount val="3"/>
                <c:pt idx="0">
                  <c:v>7.0479206335785403</c:v>
                </c:pt>
                <c:pt idx="1">
                  <c:v>7.310114705720423</c:v>
                </c:pt>
                <c:pt idx="2">
                  <c:v>7.0407351268638241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(445)</c:v>
                </c:pt>
                <c:pt idx="1">
                  <c:v>Burnley General Hospital (97)</c:v>
                </c:pt>
                <c:pt idx="2">
                  <c:v>Royal Blackburn Hospital (348)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2.9520793664214597</c:v>
                </c:pt>
                <c:pt idx="1">
                  <c:v>2.689885294279577</c:v>
                </c:pt>
                <c:pt idx="2">
                  <c:v>2.9592648731361759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5.9032182453293096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Sheet1!$G$2:$G$4</c:f>
              <c:numCache>
                <c:formatCode>0.0;;</c:formatCode>
                <c:ptCount val="3"/>
                <c:pt idx="0">
                  <c:v>8.6953105771785903</c:v>
                </c:pt>
                <c:pt idx="1">
                  <c:v>8.7351088135904309</c:v>
                </c:pt>
                <c:pt idx="2">
                  <c:v>8.6707656683041296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Burnley General Hospital (102)</c:v>
                </c:pt>
                <c:pt idx="2">
                  <c:v>Royal Blackburn Hospital (352)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1.3046894228214097</c:v>
                </c:pt>
                <c:pt idx="1">
                  <c:v>1.2648911864095691</c:v>
                </c:pt>
                <c:pt idx="2">
                  <c:v>1.3292343316958704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Sheet1!$G$2:$G$4</c:f>
              <c:numCache>
                <c:formatCode>0.0;;</c:formatCode>
                <c:ptCount val="3"/>
                <c:pt idx="0">
                  <c:v>7.70353207934998</c:v>
                </c:pt>
                <c:pt idx="1">
                  <c:v>7.4130291816584037</c:v>
                </c:pt>
                <c:pt idx="2">
                  <c:v>7.6695227884644526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(395)</c:v>
                </c:pt>
                <c:pt idx="1">
                  <c:v>Burnley General Hospital (89)</c:v>
                </c:pt>
                <c:pt idx="2">
                  <c:v>Royal Blackburn Hospital (306)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2.29646792065002</c:v>
                </c:pt>
                <c:pt idx="1">
                  <c:v>2.5869708183415963</c:v>
                </c:pt>
                <c:pt idx="2">
                  <c:v>2.3304772115355474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Sheet1!$E$2:$E$4</c:f>
              <c:numCache>
                <c:formatCode>0.0;;</c:formatCode>
                <c:ptCount val="3"/>
                <c:pt idx="0">
                  <c:v>9.0346109535820123</c:v>
                </c:pt>
                <c:pt idx="1">
                  <c:v>0</c:v>
                </c:pt>
                <c:pt idx="2">
                  <c:v>9.1280628554830976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Sheet1!$G$2:$G$4</c:f>
              <c:numCache>
                <c:formatCode>0.0;;</c:formatCode>
                <c:ptCount val="3"/>
                <c:pt idx="0">
                  <c:v>0</c:v>
                </c:pt>
                <c:pt idx="1">
                  <c:v>9.0782837711118329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0.96538904641798773</c:v>
                </c:pt>
                <c:pt idx="1">
                  <c:v>0.92171622888816707</c:v>
                </c:pt>
                <c:pt idx="2">
                  <c:v>0.87193714451690241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Sheet1!$G$2:$G$4</c:f>
              <c:numCache>
                <c:formatCode>0.0;;</c:formatCode>
                <c:ptCount val="3"/>
                <c:pt idx="0">
                  <c:v>8.7127698532738584</c:v>
                </c:pt>
                <c:pt idx="1">
                  <c:v>9.2320937375495866</c:v>
                </c:pt>
                <c:pt idx="2">
                  <c:v>8.6577383432574191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(391)</c:v>
                </c:pt>
                <c:pt idx="1">
                  <c:v>Burnley General Hospital (89)</c:v>
                </c:pt>
                <c:pt idx="2">
                  <c:v>Royal Blackburn Hospital (302)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1.2872301467261416</c:v>
                </c:pt>
                <c:pt idx="1">
                  <c:v>0.76790626245041338</c:v>
                </c:pt>
                <c:pt idx="2">
                  <c:v>1.3422616567425809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Sheet1!$G$2:$G$4</c:f>
              <c:numCache>
                <c:formatCode>0.0;;</c:formatCode>
                <c:ptCount val="3"/>
                <c:pt idx="0">
                  <c:v>8.0947449783235026</c:v>
                </c:pt>
                <c:pt idx="1">
                  <c:v>8.3858328593228535</c:v>
                </c:pt>
                <c:pt idx="2">
                  <c:v>8.058750351969314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Burnley General Hospital (94)</c:v>
                </c:pt>
                <c:pt idx="2">
                  <c:v>Royal Blackburn Hospital (333)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1.9052550216764974</c:v>
                </c:pt>
                <c:pt idx="1">
                  <c:v>1.6141671406771465</c:v>
                </c:pt>
                <c:pt idx="2">
                  <c:v>1.941249648030686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Sheet1!$D$2:$D$4</c:f>
              <c:numCache>
                <c:formatCode>0.0;;</c:formatCode>
                <c:ptCount val="3"/>
                <c:pt idx="0">
                  <c:v>8.0248093543869086</c:v>
                </c:pt>
                <c:pt idx="1">
                  <c:v>0</c:v>
                </c:pt>
                <c:pt idx="2">
                  <c:v>8.224070465390751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Burnley General Hospital (-)</c:v>
                </c:pt>
                <c:pt idx="2">
                  <c:v>Royal Blackburn Hospital (58)</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Sheet1!$D$2:$D$4</c:f>
              <c:numCache>
                <c:formatCode>0.0;;</c:formatCode>
                <c:ptCount val="3"/>
                <c:pt idx="0">
                  <c:v>8.4320994542330379</c:v>
                </c:pt>
                <c:pt idx="1">
                  <c:v>0</c:v>
                </c:pt>
                <c:pt idx="2">
                  <c:v>8.1844406426675782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Burnley General Hospital (-)</c:v>
                </c:pt>
                <c:pt idx="2">
                  <c:v>Royal Blackburn Hospital (56)</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Sheet1!$D$2:$D$4</c:f>
              <c:numCache>
                <c:formatCode>0.0;;</c:formatCode>
                <c:ptCount val="3"/>
                <c:pt idx="0">
                  <c:v>8.4061530136182174</c:v>
                </c:pt>
                <c:pt idx="1">
                  <c:v>9.4061979216462621</c:v>
                </c:pt>
                <c:pt idx="2">
                  <c:v>8.1557486993252493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Burnley General Hospital (48)</c:v>
                </c:pt>
                <c:pt idx="2">
                  <c:v>Royal Blackburn Hospital (135)</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Sheet1!$D$2:$D$4</c:f>
              <c:numCache>
                <c:formatCode>0.0;;</c:formatCode>
                <c:ptCount val="3"/>
                <c:pt idx="0">
                  <c:v>6.9359924893034881</c:v>
                </c:pt>
                <c:pt idx="1">
                  <c:v>0</c:v>
                </c:pt>
                <c:pt idx="2">
                  <c:v>6.6922450952218711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(133)</c:v>
                </c:pt>
                <c:pt idx="1">
                  <c:v>Burnley General Hospital (-)</c:v>
                </c:pt>
                <c:pt idx="2">
                  <c:v>Royal Blackburn Hospital (105)</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Sheet1!$G$2:$G$4</c:f>
              <c:numCache>
                <c:formatCode>0.0;;</c:formatCode>
                <c:ptCount val="3"/>
                <c:pt idx="0">
                  <c:v>6.3462230968424622</c:v>
                </c:pt>
                <c:pt idx="1">
                  <c:v>0</c:v>
                </c:pt>
                <c:pt idx="2">
                  <c:v>6.0369100756423322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Burnley General Hospital (-)</c:v>
                </c:pt>
                <c:pt idx="2">
                  <c:v>Royal Blackburn Hospital (35)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3.6537769031575378</c:v>
                </c:pt>
                <c:pt idx="1">
                  <c:v>0</c:v>
                </c:pt>
                <c:pt idx="2">
                  <c:v>3.9630899243576678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0.21843882662770708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0.68310770094729323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0.19044531975164958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1.9882220141854994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0.19044531975164958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0.6831077009472919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0.50562965279355776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3.666570653154682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Sheet1!$G$2:$G$4</c:f>
              <c:numCache>
                <c:formatCode>0.0;;</c:formatCode>
                <c:ptCount val="3"/>
                <c:pt idx="0">
                  <c:v>7.152951817319666</c:v>
                </c:pt>
                <c:pt idx="1">
                  <c:v>0</c:v>
                </c:pt>
                <c:pt idx="2">
                  <c:v>7.2046891867066849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Burnley General Hospital (-)</c:v>
                </c:pt>
                <c:pt idx="2">
                  <c:v>Royal Blackburn Hospital (31)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2.847048182680334</c:v>
                </c:pt>
                <c:pt idx="1">
                  <c:v>0</c:v>
                </c:pt>
                <c:pt idx="2">
                  <c:v>2.7953108132933151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Sheet1!$G$2:$G$4</c:f>
              <c:numCache>
                <c:formatCode>0.0;;</c:formatCode>
                <c:ptCount val="3"/>
                <c:pt idx="0">
                  <c:v>6.5683106445600403</c:v>
                </c:pt>
                <c:pt idx="1">
                  <c:v>6.1566412324289486</c:v>
                </c:pt>
                <c:pt idx="2">
                  <c:v>6.565508914982698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Burnley General Hospital (99)</c:v>
                </c:pt>
                <c:pt idx="2">
                  <c:v>Royal Blackburn Hospital (349)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3.4316893554399597</c:v>
                </c:pt>
                <c:pt idx="1">
                  <c:v>3.8433587675710514</c:v>
                </c:pt>
                <c:pt idx="2">
                  <c:v>3.434491085017302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Sheet1!$G$2:$G$4</c:f>
              <c:numCache>
                <c:formatCode>0.0;;</c:formatCode>
                <c:ptCount val="3"/>
                <c:pt idx="0">
                  <c:v>5.4962837617251923</c:v>
                </c:pt>
                <c:pt idx="1">
                  <c:v>4.7401391166861906</c:v>
                </c:pt>
                <c:pt idx="2">
                  <c:v>5.5924412697917694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Burnley General Hospital (69)</c:v>
                </c:pt>
                <c:pt idx="2">
                  <c:v>Royal Blackburn Hospital (278)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4.5037162382748077</c:v>
                </c:pt>
                <c:pt idx="1">
                  <c:v>5.2598608833138094</c:v>
                </c:pt>
                <c:pt idx="2">
                  <c:v>4.4075587302082306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Sheet1!$G$2:$G$4</c:f>
              <c:numCache>
                <c:formatCode>0.0;;</c:formatCode>
                <c:ptCount val="3"/>
                <c:pt idx="0">
                  <c:v>8.2048758722406188</c:v>
                </c:pt>
                <c:pt idx="1">
                  <c:v>8.0479299906441426</c:v>
                </c:pt>
                <c:pt idx="2">
                  <c:v>7.9937687278588614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Burnley General Hospital (57)</c:v>
                </c:pt>
                <c:pt idx="2">
                  <c:v>Royal Blackburn Hospital (147)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1.7951241277593812</c:v>
                </c:pt>
                <c:pt idx="1">
                  <c:v>1.9520700093558574</c:v>
                </c:pt>
                <c:pt idx="2">
                  <c:v>2.0062312721411386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Sheet1!$G$2:$G$4</c:f>
              <c:numCache>
                <c:formatCode>0.0;;</c:formatCode>
                <c:ptCount val="3"/>
                <c:pt idx="0">
                  <c:v>6.862165336996191</c:v>
                </c:pt>
                <c:pt idx="1">
                  <c:v>6.9462251585586809</c:v>
                </c:pt>
                <c:pt idx="2">
                  <c:v>6.8351520854956727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Burnley General Hospital (102)</c:v>
                </c:pt>
                <c:pt idx="2">
                  <c:v>Royal Blackburn Hospital (359)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3.137834663003809</c:v>
                </c:pt>
                <c:pt idx="1">
                  <c:v>3.0537748414413191</c:v>
                </c:pt>
                <c:pt idx="2">
                  <c:v>3.1648479145043273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Sheet1!$G$2:$G$4</c:f>
              <c:numCache>
                <c:formatCode>0.0;;</c:formatCode>
                <c:ptCount val="3"/>
                <c:pt idx="0">
                  <c:v>7.7194294375458696</c:v>
                </c:pt>
                <c:pt idx="1">
                  <c:v>7.7090287509828617</c:v>
                </c:pt>
                <c:pt idx="2">
                  <c:v>7.6523181653265899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Burnley General Hospital (98)</c:v>
                </c:pt>
                <c:pt idx="2">
                  <c:v>Royal Blackburn Hospital (344)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2.2805705624541304</c:v>
                </c:pt>
                <c:pt idx="1">
                  <c:v>2.2909712490171383</c:v>
                </c:pt>
                <c:pt idx="2">
                  <c:v>2.3476818346734101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Sheet1!$G$2:$G$4</c:f>
              <c:numCache>
                <c:formatCode>0.0;;</c:formatCode>
                <c:ptCount val="3"/>
                <c:pt idx="0">
                  <c:v>9.0071512163180287</c:v>
                </c:pt>
                <c:pt idx="1">
                  <c:v>9.2211312536064369</c:v>
                </c:pt>
                <c:pt idx="2">
                  <c:v>9.0446924312938002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(332)</c:v>
                </c:pt>
                <c:pt idx="1">
                  <c:v>Burnley General Hospital (82)</c:v>
                </c:pt>
                <c:pt idx="2">
                  <c:v>Royal Blackburn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0.99284878368197127</c:v>
                </c:pt>
                <c:pt idx="1">
                  <c:v>0.77886874639356307</c:v>
                </c:pt>
                <c:pt idx="2">
                  <c:v>0.95530756870619982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Sheet1!$G$2:$G$4</c:f>
              <c:numCache>
                <c:formatCode>0.0;;</c:formatCode>
                <c:ptCount val="3"/>
                <c:pt idx="0">
                  <c:v>4.0859361221584969</c:v>
                </c:pt>
                <c:pt idx="1">
                  <c:v>4.6625179700641297</c:v>
                </c:pt>
                <c:pt idx="2">
                  <c:v>4.0482117160321893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(353)</c:v>
                </c:pt>
                <c:pt idx="1">
                  <c:v>Burnley General Hospital (80)</c:v>
                </c:pt>
                <c:pt idx="2">
                  <c:v>Royal Blackburn Hospital (273)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5.9140638778415031</c:v>
                </c:pt>
                <c:pt idx="1">
                  <c:v>5.3374820299358703</c:v>
                </c:pt>
                <c:pt idx="2">
                  <c:v>5.9517882839678107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Sheet1!$G$2:$G$4</c:f>
              <c:numCache>
                <c:formatCode>0.0;;</c:formatCode>
                <c:ptCount val="3"/>
                <c:pt idx="0">
                  <c:v>6.2680731840690624</c:v>
                </c:pt>
                <c:pt idx="1">
                  <c:v>6.2777935875088886</c:v>
                </c:pt>
                <c:pt idx="2">
                  <c:v>6.3421925181926504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(425)</c:v>
                </c:pt>
                <c:pt idx="1">
                  <c:v>Burnley General Hospital (97)</c:v>
                </c:pt>
                <c:pt idx="2">
                  <c:v>Royal Blackburn Hospital (328)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3.7319268159309376</c:v>
                </c:pt>
                <c:pt idx="1">
                  <c:v>3.7222064124911114</c:v>
                </c:pt>
                <c:pt idx="2">
                  <c:v>3.6578074818073496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Sheet1!$G$2:$G$4</c:f>
              <c:numCache>
                <c:formatCode>0.0;;</c:formatCode>
                <c:ptCount val="3"/>
                <c:pt idx="0">
                  <c:v>7.4789070306125458</c:v>
                </c:pt>
                <c:pt idx="1">
                  <c:v>7.5724385300799772</c:v>
                </c:pt>
                <c:pt idx="2">
                  <c:v>7.5471746480846109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(429)</c:v>
                </c:pt>
                <c:pt idx="1">
                  <c:v>Burnley General Hospital (94)</c:v>
                </c:pt>
                <c:pt idx="2">
                  <c:v>Royal Blackburn Hospital (335)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2.5210929693874542</c:v>
                </c:pt>
                <c:pt idx="1">
                  <c:v>2.4275614699200228</c:v>
                </c:pt>
                <c:pt idx="2">
                  <c:v>2.4528253519153891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0.1199652342840789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0.6043184449845791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0.16847946425916138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1.7589016113132594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0.16847946425916138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0.6043184449845791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1.0995784381093152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5.7287426660652354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Sheet1!$G$2:$G$4</c:f>
              <c:numCache>
                <c:formatCode>0.0;;</c:formatCode>
                <c:ptCount val="3"/>
                <c:pt idx="0">
                  <c:v>8.1370570822765345</c:v>
                </c:pt>
                <c:pt idx="1">
                  <c:v>8.2287824132798466</c:v>
                </c:pt>
                <c:pt idx="2">
                  <c:v>8.1756659942534835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Burnley General Hospital (53)</c:v>
                </c:pt>
                <c:pt idx="2">
                  <c:v>Royal Blackburn Hospital (210)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1.8629429177234655</c:v>
                </c:pt>
                <c:pt idx="1">
                  <c:v>1.7712175867201534</c:v>
                </c:pt>
                <c:pt idx="2">
                  <c:v>1.8243340057465165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Sheet1!$G$2:$G$4</c:f>
              <c:numCache>
                <c:formatCode>0.0;;</c:formatCode>
                <c:ptCount val="3"/>
                <c:pt idx="0">
                  <c:v>0</c:v>
                </c:pt>
                <c:pt idx="1">
                  <c:v>7.1703487534841548</c:v>
                </c:pt>
                <c:pt idx="2">
                  <c:v>6.7825622308901909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Sheet1!$H$2:$H$4</c:f>
              <c:numCache>
                <c:formatCode>0.0;;</c:formatCode>
                <c:ptCount val="3"/>
                <c:pt idx="0">
                  <c:v>6.941068563539047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Burnley General Hospital (68)</c:v>
                </c:pt>
                <c:pt idx="2">
                  <c:v>Royal Blackburn Hospital (232)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3.058931436460953</c:v>
                </c:pt>
                <c:pt idx="1">
                  <c:v>2.8296512465158452</c:v>
                </c:pt>
                <c:pt idx="2">
                  <c:v>3.2174377691098091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Sheet1!$G$2:$G$4</c:f>
              <c:numCache>
                <c:formatCode>0.0;;</c:formatCode>
                <c:ptCount val="3"/>
                <c:pt idx="0">
                  <c:v>8.8697355569138985</c:v>
                </c:pt>
                <c:pt idx="1">
                  <c:v>9.2839374244884407</c:v>
                </c:pt>
                <c:pt idx="2">
                  <c:v>8.857283292340135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Burnley General Hospital (104)</c:v>
                </c:pt>
                <c:pt idx="2">
                  <c:v>Royal Blackburn Hospital (356)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1.1302644430861015</c:v>
                </c:pt>
                <c:pt idx="1">
                  <c:v>0.71606257551155927</c:v>
                </c:pt>
                <c:pt idx="2">
                  <c:v>1.142716707659865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Sheet1!$G$2:$G$4</c:f>
              <c:numCache>
                <c:formatCode>0.0;;</c:formatCode>
                <c:ptCount val="3"/>
                <c:pt idx="0">
                  <c:v>8.9576623368702553</c:v>
                </c:pt>
                <c:pt idx="1">
                  <c:v>9.3682906409478814</c:v>
                </c:pt>
                <c:pt idx="2">
                  <c:v>8.9317803385154448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Burnley General Hospital (101)</c:v>
                </c:pt>
                <c:pt idx="2">
                  <c:v>Royal Blackburn Hospital (340)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1.0423376631297447</c:v>
                </c:pt>
                <c:pt idx="1">
                  <c:v>0.63170935905211856</c:v>
                </c:pt>
                <c:pt idx="2">
                  <c:v>1.0682196614845552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Sheet1!$G$2:$G$4</c:f>
              <c:numCache>
                <c:formatCode>0.0;;</c:formatCode>
                <c:ptCount val="3"/>
                <c:pt idx="0">
                  <c:v>7.8016330741135649</c:v>
                </c:pt>
                <c:pt idx="1">
                  <c:v>8.0286667950353028</c:v>
                </c:pt>
                <c:pt idx="2">
                  <c:v>7.7810595462125143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Burnley General Hospital (102)</c:v>
                </c:pt>
                <c:pt idx="2">
                  <c:v>Royal Blackburn Hospital (357)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2.1983669258864351</c:v>
                </c:pt>
                <c:pt idx="1">
                  <c:v>1.9713332049646972</c:v>
                </c:pt>
                <c:pt idx="2">
                  <c:v>2.2189404537874857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7.1357627117411901</c:v>
                </c:pt>
                <c:pt idx="1">
                  <c:v>6.0520847988113147</c:v>
                </c:pt>
                <c:pt idx="2">
                  <c:v>5.7014991116895333</c:v>
                </c:pt>
                <c:pt idx="3">
                  <c:v>5.5827156883081166</c:v>
                </c:pt>
                <c:pt idx="4">
                  <c:v>5.7287426660652354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6.3761723019338126</c:v>
                </c:pt>
                <c:pt idx="1">
                  <c:v>6.0718879034244688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8.1795655819043827</c:v>
                </c:pt>
                <c:pt idx="1">
                  <c:v>8.029505341642059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8.1948865985349659</c:v>
                </c:pt>
                <c:pt idx="1">
                  <c:v>7.814292155281084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9.2134426731603956</c:v>
                </c:pt>
                <c:pt idx="1">
                  <c:v>9.309273467765161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9.9508164492366546E-2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0.46528335503657914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0.12971752068111719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1.3542324409971638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0.12971752068111719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0.46528335503657914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0.31296453943093283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7.7384921495408454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3.951405922622202</c:v>
                </c:pt>
                <c:pt idx="1">
                  <c:v>3.3240810228741169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6.6029360358488773</c:v>
                </c:pt>
                <c:pt idx="1">
                  <c:v>6.5010388849274374</c:v>
                </c:pt>
                <c:pt idx="2">
                  <c:v>6.5083295159987999</c:v>
                </c:pt>
                <c:pt idx="3">
                  <c:v>5.352264606841449</c:v>
                </c:pt>
                <c:pt idx="4">
                  <c:v>5.6636206685168888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9.2280858724725441</c:v>
                </c:pt>
                <c:pt idx="1">
                  <c:v>9.0929131476727516</c:v>
                </c:pt>
                <c:pt idx="2">
                  <c:v>9.0708738699731555</c:v>
                </c:pt>
                <c:pt idx="3">
                  <c:v>8.7824200521407558</c:v>
                </c:pt>
                <c:pt idx="4">
                  <c:v>8.709942739736249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8.6341770830298614</c:v>
                </c:pt>
                <c:pt idx="1">
                  <c:v>8.1204605224113564</c:v>
                </c:pt>
                <c:pt idx="2">
                  <c:v>8.5580483810463139</c:v>
                </c:pt>
                <c:pt idx="3">
                  <c:v>7.736610497921049</c:v>
                </c:pt>
                <c:pt idx="4">
                  <c:v>8.2026080798505436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8.4241000509377244</c:v>
                </c:pt>
                <c:pt idx="1">
                  <c:v>8.2994887686658938</c:v>
                </c:pt>
                <c:pt idx="2">
                  <c:v>7.9245133625353086</c:v>
                </c:pt>
                <c:pt idx="3">
                  <c:v>7.484670578125483</c:v>
                </c:pt>
                <c:pt idx="4">
                  <c:v>7.6891575390837534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9.5074559655386999</c:v>
                </c:pt>
                <c:pt idx="1">
                  <c:v>9.5746441966732849</c:v>
                </c:pt>
                <c:pt idx="2">
                  <c:v>9.7985353280454976</c:v>
                </c:pt>
                <c:pt idx="3">
                  <c:v>9.258077757973437</c:v>
                </c:pt>
                <c:pt idx="4">
                  <c:v>9.1925702544264247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8.5727152278755376</c:v>
                </c:pt>
                <c:pt idx="1">
                  <c:v>8.4422966671046833</c:v>
                </c:pt>
                <c:pt idx="2">
                  <c:v>8.2116838289841265</c:v>
                </c:pt>
                <c:pt idx="3">
                  <c:v>8.2032480568512245</c:v>
                </c:pt>
                <c:pt idx="4">
                  <c:v>8.3929784121587758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9.2393544211688106</c:v>
                </c:pt>
                <c:pt idx="1">
                  <c:v>8.9783200583355942</c:v>
                </c:pt>
                <c:pt idx="2">
                  <c:v>8.8677845364831285</c:v>
                </c:pt>
                <c:pt idx="3">
                  <c:v>8.6545359742984402</c:v>
                </c:pt>
                <c:pt idx="4">
                  <c:v>8.853687396663231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8.3889327948846866</c:v>
                </c:pt>
                <c:pt idx="1">
                  <c:v>8.4093964225830113</c:v>
                </c:pt>
                <c:pt idx="2">
                  <c:v>8.2916653255365809</c:v>
                </c:pt>
                <c:pt idx="3">
                  <c:v>8.1787395128969571</c:v>
                </c:pt>
                <c:pt idx="4">
                  <c:v>8.3685235526273445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8.9995530368680594</c:v>
                </c:pt>
                <c:pt idx="1">
                  <c:v>8.7508661545903248</c:v>
                </c:pt>
                <c:pt idx="2">
                  <c:v>8.7259489633476566</c:v>
                </c:pt>
                <c:pt idx="3">
                  <c:v>8.5656372438680251</c:v>
                </c:pt>
                <c:pt idx="4">
                  <c:v>8.5969008946929115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5.0166321841472516E-2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0.67613482298223726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0.18850133350789466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1.9679270746713833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0.18850133350789466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0.67613482298223815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0.23710298453991108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6.4790675125564796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9.2247445599288493</c:v>
                </c:pt>
                <c:pt idx="1">
                  <c:v>8.9370626712160934</c:v>
                </c:pt>
                <c:pt idx="2">
                  <c:v>9.1720343989586794</c:v>
                </c:pt>
                <c:pt idx="3">
                  <c:v>8.7795171632562816</c:v>
                </c:pt>
                <c:pt idx="4">
                  <c:v>8.9170730317421523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8.8226975252146449</c:v>
                </c:pt>
                <c:pt idx="1">
                  <c:v>8.4558024569248413</c:v>
                </c:pt>
                <c:pt idx="2">
                  <c:v>8.6532381409029853</c:v>
                </c:pt>
                <c:pt idx="3">
                  <c:v>8.3907023897450603</c:v>
                </c:pt>
                <c:pt idx="4">
                  <c:v>8.5777391735341801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8.1933030423275905</c:v>
                </c:pt>
                <c:pt idx="1">
                  <c:v>7.4882795164711364</c:v>
                </c:pt>
                <c:pt idx="2">
                  <c:v>7.0277162791555536</c:v>
                </c:pt>
                <c:pt idx="3">
                  <c:v>6.9034383085274484</c:v>
                </c:pt>
                <c:pt idx="4">
                  <c:v>7.1182615131451108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8.0295314810026941</c:v>
                </c:pt>
                <c:pt idx="1">
                  <c:v>7.63270476272114</c:v>
                </c:pt>
                <c:pt idx="2">
                  <c:v>7.855753555358489</c:v>
                </c:pt>
                <c:pt idx="3">
                  <c:v>7.4552159408120744</c:v>
                </c:pt>
                <c:pt idx="4">
                  <c:v>7.3371669754769959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7.3202327647632828</c:v>
                </c:pt>
                <c:pt idx="1">
                  <c:v>7.0376506458615911</c:v>
                </c:pt>
                <c:pt idx="2">
                  <c:v>7.1113279289264941</c:v>
                </c:pt>
                <c:pt idx="3">
                  <c:v>6.824222737009582</c:v>
                </c:pt>
                <c:pt idx="4">
                  <c:v>7.0479206335785403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8.8749265621142719</c:v>
                </c:pt>
                <c:pt idx="1">
                  <c:v>8.7515677694793954</c:v>
                </c:pt>
                <c:pt idx="2">
                  <c:v>8.8077580541275449</c:v>
                </c:pt>
                <c:pt idx="3">
                  <c:v>8.6591180198912578</c:v>
                </c:pt>
                <c:pt idx="4">
                  <c:v>8.6953105771785903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8.1199366742906918</c:v>
                </c:pt>
                <c:pt idx="1">
                  <c:v>7.6426165389727947</c:v>
                </c:pt>
                <c:pt idx="2">
                  <c:v>7.8095467335287294</c:v>
                </c:pt>
                <c:pt idx="3">
                  <c:v>7.4515773005989896</c:v>
                </c:pt>
                <c:pt idx="4">
                  <c:v>7.70353207934998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9.6799714376718136</c:v>
                </c:pt>
                <c:pt idx="1">
                  <c:v>9.4996367517799349</c:v>
                </c:pt>
                <c:pt idx="2">
                  <c:v>9.6238532368974568</c:v>
                </c:pt>
                <c:pt idx="3">
                  <c:v>9.2238422448846418</c:v>
                </c:pt>
                <c:pt idx="4">
                  <c:v>9.0346109535820123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8.8930084495079953</c:v>
                </c:pt>
                <c:pt idx="1">
                  <c:v>8.8445111009666668</c:v>
                </c:pt>
                <c:pt idx="2">
                  <c:v>9.1324537473755196</c:v>
                </c:pt>
                <c:pt idx="3">
                  <c:v>8.5890996263343826</c:v>
                </c:pt>
                <c:pt idx="4">
                  <c:v>8.7127698532738584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8.4754162516917226</c:v>
                </c:pt>
                <c:pt idx="1">
                  <c:v>8.2932982613146873</c:v>
                </c:pt>
                <c:pt idx="2">
                  <c:v>8.5831097735235922</c:v>
                </c:pt>
                <c:pt idx="3">
                  <c:v>7.990844166079671</c:v>
                </c:pt>
                <c:pt idx="4">
                  <c:v>8.0947449783235026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7.4901711032725178</c:v>
                </c:pt>
                <c:pt idx="1">
                  <c:v>7.0694532158453374</c:v>
                </c:pt>
                <c:pt idx="2">
                  <c:v>6.9668563888941497</c:v>
                </c:pt>
                <c:pt idx="3">
                  <c:v>6.4846366621120533</c:v>
                </c:pt>
                <c:pt idx="4">
                  <c:v>6.5683106445600403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5.6661992159072714</c:v>
                </c:pt>
                <c:pt idx="1">
                  <c:v>5.0805019367750663</c:v>
                </c:pt>
                <c:pt idx="2">
                  <c:v>5.4962837617251923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8.7816866727988021</c:v>
                </c:pt>
                <c:pt idx="1">
                  <c:v>8.0570717478625848</c:v>
                </c:pt>
                <c:pt idx="2">
                  <c:v>7.8701432959660051</c:v>
                </c:pt>
                <c:pt idx="3">
                  <c:v>8.0242554493429523</c:v>
                </c:pt>
                <c:pt idx="4">
                  <c:v>8.2048758722406188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7.4407999248722687</c:v>
                </c:pt>
                <c:pt idx="1">
                  <c:v>6.9873304271811829</c:v>
                </c:pt>
                <c:pt idx="2">
                  <c:v>7.1124128501439774</c:v>
                </c:pt>
                <c:pt idx="3">
                  <c:v>6.4629478146072019</c:v>
                </c:pt>
                <c:pt idx="4">
                  <c:v>6.862165336996191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7.297368611719663</c:v>
                </c:pt>
                <c:pt idx="1">
                  <c:v>7.8225014335779779</c:v>
                </c:pt>
                <c:pt idx="2">
                  <c:v>7.856271456889278</c:v>
                </c:pt>
                <c:pt idx="3">
                  <c:v>7.5668715933653532</c:v>
                </c:pt>
                <c:pt idx="4">
                  <c:v>7.7194294375458696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9.0821306798183699</c:v>
                </c:pt>
                <c:pt idx="1">
                  <c:v>8.8921100256130785</c:v>
                </c:pt>
                <c:pt idx="2">
                  <c:v>8.9649241208984787</c:v>
                </c:pt>
                <c:pt idx="3">
                  <c:v>9.0071512163180287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4.6746881725991294</c:v>
                </c:pt>
                <c:pt idx="1">
                  <c:v>4.3634524056211346</c:v>
                </c:pt>
                <c:pt idx="2">
                  <c:v>4.1580450312919419</c:v>
                </c:pt>
                <c:pt idx="3">
                  <c:v>3.9801270385043641</c:v>
                </c:pt>
                <c:pt idx="4">
                  <c:v>4.0859361221584969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6.5394172818412466</c:v>
                </c:pt>
                <c:pt idx="1">
                  <c:v>6.2611230202797454</c:v>
                </c:pt>
                <c:pt idx="2">
                  <c:v>6.613662439535875</c:v>
                </c:pt>
                <c:pt idx="3">
                  <c:v>6.2185831908534421</c:v>
                </c:pt>
                <c:pt idx="4">
                  <c:v>6.2680731840690624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7.739196357355099</c:v>
                </c:pt>
                <c:pt idx="1">
                  <c:v>7.5656061539231079</c:v>
                </c:pt>
                <c:pt idx="2">
                  <c:v>7.4198444424104162</c:v>
                </c:pt>
                <c:pt idx="3">
                  <c:v>7.1020793128535944</c:v>
                </c:pt>
                <c:pt idx="4">
                  <c:v>7.4789070306125458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8.5488372953694132</c:v>
                </c:pt>
                <c:pt idx="1">
                  <c:v>8.0329901342674397</c:v>
                </c:pt>
                <c:pt idx="2">
                  <c:v>8.0829356477222518</c:v>
                </c:pt>
                <c:pt idx="3">
                  <c:v>7.7100608448547439</c:v>
                </c:pt>
                <c:pt idx="4">
                  <c:v>8.1370570822765345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8.7194309403768138</c:v>
                </c:pt>
                <c:pt idx="1">
                  <c:v>8.8697355569138985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9.2806859869354277</c:v>
                </c:pt>
                <c:pt idx="1">
                  <c:v>9.0592333348381686</c:v>
                </c:pt>
                <c:pt idx="2">
                  <c:v>9.1877185977146105</c:v>
                </c:pt>
                <c:pt idx="3">
                  <c:v>8.8632590407146612</c:v>
                </c:pt>
                <c:pt idx="4">
                  <c:v>8.9576623368702553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8.2809167589448425</c:v>
                </c:pt>
                <c:pt idx="1">
                  <c:v>8.0407524390700882</c:v>
                </c:pt>
                <c:pt idx="2">
                  <c:v>8.2577272009121181</c:v>
                </c:pt>
                <c:pt idx="3">
                  <c:v>7.6797497771047487</c:v>
                </c:pt>
                <c:pt idx="4">
                  <c:v>7.8016330741135649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0.8191964285714286</c:v>
                </c:pt>
                <c:pt idx="1">
                  <c:v>0.1808035714285714</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0.31516369495450025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0.11303280269014593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1.1800463614789809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0.11303280269014593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0.405436994083054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1.2536737379575236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3.3240810228741169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0.36806509530414644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0.19081952925876244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5.3199058090179108E-2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0.55539058962835242</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5.3199058090179108E-2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8.5793646567420723E-2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9.309273467765161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0.16571513311710184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0.31973705803260355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8.9140301257075727E-2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0.93061204938806341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8.9140301257076615E-2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0.31973705803260266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5.3836897494305092E-2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7.814292155281084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9.6314842159849867E-2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0.27828290131231093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7.758319229653754E-2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0.80995747785200134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7.7583192296536652E-2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0.27828290131231093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0.35323389143737849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8.029505341642059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7.2632273621573873E-2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0.15684832663387738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1.6374741910607256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0.15684832663387738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0.56259875508634138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1.3385704757527819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6.0718879034244688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7.2454673852817564E-3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0.26359813886456962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7.348919031711354E-2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0.76721668027176904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7.348919031711354E-2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0.26359813886456962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0.23695880400791047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8.709942739736249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0.40171778037692008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0.16571546425392913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1.7300458449191165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0.16571546425392913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0.59440426231285759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0.81512684299189253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5.6636206685168888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7.5697354593261714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5.1063829787234033E-2</c:v>
                </c:pt>
                <c:pt idx="1">
                  <c:v>7.6595744680851063E-2</c:v>
                </c:pt>
                <c:pt idx="2">
                  <c:v>0.28085106382978731</c:v>
                </c:pt>
                <c:pt idx="3">
                  <c:v>0.59148936170212751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0.17420300193355409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5.789950858186188E-2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0.60446262330362543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5.789950858186188E-2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0.11100359861497289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9.1925702544264247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1.1697335351319893E-2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0.62004309933210866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0.17286338032546578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1.8046690706697568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0.17286338032546578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0.62004309933210866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0.45988326490448905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5.4553620263912954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0.15170276575163122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0.42962533219382593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0.11977633051069159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1.2504478314839425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0.1197763305106907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0.4296253321938277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0.21215587429582961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7.3089793968788372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0.48577976226155961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0.33214485952941697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9.2599503547138085E-2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0.96672562862219902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9.2599503547136308E-2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0.33214485952941786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0.54079665984476399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7.6891575390837534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0.31303343771847203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0.10609467052255361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1.107613249807212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0.10609467052255361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0.38055063026979141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0.48048715603099623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8.2026080798505436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8.5383964538164516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0.18644751182454122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7.635518599560065E-2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0.79713726696802922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7.635518599560065E-2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0.27387816948652421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0.13030258028381247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8.3685235526273445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0.21228000075142717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6.2362210744145941E-2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0.65105259828109396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6.2362210744145941E-2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0.2236868118522235</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0.14051390583644974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8.853687396663231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0.88723404255319149</c:v>
                </c:pt>
                <c:pt idx="1">
                  <c:v>1.7021276595744681E-2</c:v>
                </c:pt>
                <c:pt idx="2">
                  <c:v>5.7446808510638298E-2</c:v>
                </c:pt>
                <c:pt idx="3">
                  <c:v>4.2553191489361703E-3</c:v>
                </c:pt>
                <c:pt idx="4">
                  <c:v>2.1276595744680851E-3</c:v>
                </c:pt>
                <c:pt idx="5">
                  <c:v>3.1914893617021281E-2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0.24574408867362063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7.3617437754883497E-2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0.76855556525653768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7.3617437754883497E-2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0.26405814918396686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0.37669017237726266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8.3929784121587758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8.3024936532785887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0.25310228668089785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0.37030514828031436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0.10323830674449841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1.0777932187796466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0.1032383067444993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0.37030514828031613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0.7846249841542452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7.1182615131451108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0.10440555660232675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0.27970866408560191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7.7980684297978442E-2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0.81410723773456439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7.7980684297978442E-2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0.27970866408560191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0.11829167332514778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8.5777391735341801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0.11072604462145286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0.1985282824745962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5.5348200852060714E-2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0.57782733397245778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5.5348200852060714E-2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0.1985282824745962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0.37096340529711469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8.9170730317421523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7.347286965051314E-2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0.2431185772464497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6.7779641653958222E-2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0.70760980540628537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6.7779641653958222E-2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0.24311857724645058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0.41576986120960591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8.5969008946929115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0.2378854625550661</c:v>
                </c:pt>
                <c:pt idx="1">
                  <c:v>0</c:v>
                </c:pt>
                <c:pt idx="2">
                  <c:v>0.65638766519823788</c:v>
                </c:pt>
                <c:pt idx="3">
                  <c:v>0</c:v>
                </c:pt>
                <c:pt idx="4">
                  <c:v>2.202643171806168E-3</c:v>
                </c:pt>
                <c:pt idx="5">
                  <c:v>6.6079295154185022E-2</c:v>
                </c:pt>
                <c:pt idx="6">
                  <c:v>0</c:v>
                </c:pt>
                <c:pt idx="7">
                  <c:v>1.541850220264317E-2</c:v>
                </c:pt>
                <c:pt idx="8">
                  <c:v>2.2026431718061679E-2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8.0894365786804965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0.2433994185198074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0.31994343023833594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8.9197836285087817E-2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0.93121270688612068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8.9197836285086041E-2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0.31994343023833771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0.65795193032129795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7.70353207934998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0.18937141204401264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6.3018492312078678E-2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0.65790408437994685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6.3018492312078678E-2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0.22604082608386733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0.28259508538495304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8.6953105771785903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0.13257812237044497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0.27537157240741639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7.677153556447891E-2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0.80148389716886914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7.6771535564480686E-2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0.2753715724074155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0.55390811067212375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7.0479206335785403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8.3095270852712844E-2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0.30301035252759334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8.4477020819927695E-2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0.88192806578820093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8.4477020819928583E-2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0.30301035252759334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0.51675772160254851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7.3371669754769959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0.3020371682712879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0.24259038268516164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6.7632384959329883E-2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0.70607246648729838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6.7632384959329883E-2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0.24259038268516164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0.64989860671719235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8.0947449783235026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0.3047799040110295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0.19092001749521614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5.3227073459199303E-2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0.55568306609086093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5.3227073459199303E-2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0.19092001749521614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0.3352067728896948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8.7127698532738584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0.11174803772045649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4.8585820937278257E-2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0.50722905078866987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4.8585820937278257E-2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0.13996491166963665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9.0346109535820123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8.4320994542330379</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8.6949783186162737</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39</c:v>
                </c:pt>
                <c:pt idx="4" formatCode="0">
                  <c:v>4</c:v>
                </c:pt>
                <c:pt idx="5" formatCode="0">
                  <c:v>1</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8.4061530136182174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6.9359924893034881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8.0248093543869086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6.7495874570810646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8.0153035498837788E-2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0.62883170000500144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0.17531357648486701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1.8302487696066878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0.17531357648486789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0.62883170000500144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0.17887409426497847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7.152951817319666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0.62094186091980319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0.20430938834855983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2.1329609157584244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0.20430938834855983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0.60121938596035918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6.3462230968424622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6.9790234774583304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0.30665727331456694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8.6983430325231481E-2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0.90809462405021257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8.6983430325231481E-2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0.31200058466894109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0.78288091960792183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6.862165336996191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1.1143667197390492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0.48088463683257565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0.13406704140245385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1.3996408178509148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0.13406704140245296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0.48088463683257565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0.11616085835786905</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8.2048758722406188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7.5322473572013493E-2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0.34590755422641362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9.6436439931516738E-2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1.0067826980025281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9.6436439931517626E-2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0.34590755422641273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1.0695268776239466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5.4962837617251923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0.29563592093142876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8.6993183076245373E-2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0.90819644138176514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8.6993183076245373E-2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0.3120355667799819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0.53596896635916647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6.5683106445600403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0.28667385011303015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0.30259486725941453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8.4361186633545415E-2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0.8807187733799644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8.4361186633545415E-2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0.30259486725941453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1.3462518188988302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6.2680731840690624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0.33010604479657513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0.11034185104536798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1.1519532095641263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0.11034185104536753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0.39578482833898843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0.43940811235792321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4.0859361221584969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8.8902863942259103E-2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0.13293818387871248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3.7062171749601802E-2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0.3869237945158055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3.7062171749601802E-2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0.13293818387871248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0.22919694082085407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9.0071512163180287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8.137191488802209E-3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0.38347185898206693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0.10690908724689319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1.1161156444166771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0.10690908724689407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0.38347185898206604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0.58902263511781605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7.7194294375458696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3.666570653154682</c:v>
                </c:pt>
                <c:pt idx="1">
                  <c:v>5.6636206685168888</c:v>
                </c:pt>
                <c:pt idx="2">
                  <c:v>6.9359924893034881</c:v>
                </c:pt>
                <c:pt idx="3" formatCode="General">
                  <c:v>5.7287426660652354</c:v>
                </c:pt>
                <c:pt idx="4">
                  <c:v>5.4553620263912954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6.5850200196343787</c:v>
                </c:pt>
                <c:pt idx="2">
                  <c:v>7.8553173356277179</c:v>
                </c:pt>
                <c:pt idx="3" formatCode="General">
                  <c:v>6.6213835006130024</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0.48075066353330609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0.35700860346858665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9.9531329462949181E-2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1.039092903923553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9.9531329462950957E-2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0.35700860346858665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0.46769423958467016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6.941068563539047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0.17361915256831928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0.34346066041001322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9.5754264229769959E-2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0.99966088083461369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9.5754264229768182E-2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0.34346066041001322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0.37074660763661882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8.1370570822765345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0.63677129983977654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0.50307109635868841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0.14025246044069295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1.4642157116567986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0.14025246044069206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0.50307109635869018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0.65512322129715628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7.4789070306125458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8.8697355569138985</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0.3110188524265336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0.21758239615959418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6.0660345288862771E-2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0.63328536531476232</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6.0660345288862771E-2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0.21758239615959418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0.18484903029645317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8.8697355569138985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8.9576623368702553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8.6949783186162737</c:v>
                </c:pt>
                <c:pt idx="1">
                  <c:v>6.941068563539047</c:v>
                </c:pt>
                <c:pt idx="2">
                  <c:v>9.309273467765161</c:v>
                </c:pt>
                <c:pt idx="3">
                  <c:v>8.0248093543869086</c:v>
                </c:pt>
                <c:pt idx="4">
                  <c:v>8.4320994542330379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7.8576054915094913</c:v>
                </c:pt>
                <c:pt idx="1">
                  <c:v>6.408272257290359</c:v>
                </c:pt>
                <c:pt idx="2">
                  <c:v>9.0860703319617109</c:v>
                </c:pt>
                <c:pt idx="3">
                  <c:v>7.8636179088490659</c:v>
                </c:pt>
                <c:pt idx="4">
                  <c:v>8.2813949409127652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0.1628607008913292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0.18649451786126114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5.1993277248614689E-2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0.54280240937479718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5.1993277248614689E-2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0.18649451786126114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0.21381173357325878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8.9576623368702553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7.8016330741135649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6.1485843904838688E-2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0.27149840989165597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7.5691726812885385E-2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0.79021084759312288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7.5691726812884497E-2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0.27149840989165774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0.51481110460388813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7.8016330741135649</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Sheet1!$G$2:$G$4</c:f>
              <c:numCache>
                <c:formatCode>0.0;;</c:formatCode>
                <c:ptCount val="3"/>
                <c:pt idx="0">
                  <c:v>6.4790675125564796</c:v>
                </c:pt>
                <c:pt idx="1">
                  <c:v>5.765905887128385</c:v>
                </c:pt>
                <c:pt idx="2">
                  <c:v>7.4891002386612504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(114)</c:v>
                </c:pt>
                <c:pt idx="1">
                  <c:v>Burnley General Hospital (64)</c:v>
                </c:pt>
                <c:pt idx="2">
                  <c:v>Royal Blackburn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3.5209324874435204</c:v>
                </c:pt>
                <c:pt idx="1">
                  <c:v>4.234094112871615</c:v>
                </c:pt>
                <c:pt idx="2">
                  <c:v>2.5108997613387496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Sheet1!$G$2:$G$4</c:f>
              <c:numCache>
                <c:formatCode>0.0;;</c:formatCode>
                <c:ptCount val="3"/>
                <c:pt idx="0">
                  <c:v>7.7384921495408454</c:v>
                </c:pt>
                <c:pt idx="1">
                  <c:v>7.3925239123857507</c:v>
                </c:pt>
                <c:pt idx="2">
                  <c:v>8.2723525258909749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Burnley General Hospital (65)</c:v>
                </c:pt>
                <c:pt idx="2">
                  <c:v>Royal Blackburn Hospital (52)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2.2615078504591546</c:v>
                </c:pt>
                <c:pt idx="1">
                  <c:v>2.6074760876142493</c:v>
                </c:pt>
                <c:pt idx="2">
                  <c:v>1.7276474741090251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Sheet1!$F$2:$F$4</c:f>
              <c:numCache>
                <c:formatCode>0.0;;</c:formatCode>
                <c:ptCount val="3"/>
                <c:pt idx="0">
                  <c:v>5.7287426660652354</c:v>
                </c:pt>
                <c:pt idx="1">
                  <c:v>0</c:v>
                </c:pt>
                <c:pt idx="2">
                  <c:v>5.3781898209839714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Sheet1!$G$2:$G$4</c:f>
              <c:numCache>
                <c:formatCode>0.0;;</c:formatCode>
                <c:ptCount val="3"/>
                <c:pt idx="0">
                  <c:v>0</c:v>
                </c:pt>
                <c:pt idx="1">
                  <c:v>6.8326418015505084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(453)</c:v>
                </c:pt>
                <c:pt idx="1">
                  <c:v>Burnley General Hospital (103)</c:v>
                </c:pt>
                <c:pt idx="2">
                  <c:v>Royal Blackburn Hospital (350)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4.2712573339347646</c:v>
                </c:pt>
                <c:pt idx="1">
                  <c:v>3.1673581984494916</c:v>
                </c:pt>
                <c:pt idx="2">
                  <c:v>4.6218101790160286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Sheet1!$D$2:$D$4</c:f>
              <c:numCache>
                <c:formatCode>0.0;;</c:formatCode>
                <c:ptCount val="3"/>
                <c:pt idx="0">
                  <c:v>3.666570653154682</c:v>
                </c:pt>
                <c:pt idx="1">
                  <c:v>0</c:v>
                </c:pt>
                <c:pt idx="2">
                  <c:v>3.524416323645458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Sheet1!$E$2:$E$4</c:f>
              <c:numCache>
                <c:formatCode>0.0;;</c:formatCode>
                <c:ptCount val="3"/>
                <c:pt idx="0">
                  <c:v>0</c:v>
                </c:pt>
                <c:pt idx="1">
                  <c:v>3.700680155934831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Burnley General Hospital (30)</c:v>
                </c:pt>
                <c:pt idx="2">
                  <c:v>Royal Blackburn Hospital (244)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6.3334293468453176</c:v>
                </c:pt>
                <c:pt idx="1">
                  <c:v>6.2993198440651685</c:v>
                </c:pt>
                <c:pt idx="2">
                  <c:v>6.4755836763545425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Sheet1!$F$2:$F$4</c:f>
              <c:numCache>
                <c:formatCode>0.0;;</c:formatCode>
                <c:ptCount val="3"/>
                <c:pt idx="0">
                  <c:v>0</c:v>
                </c:pt>
                <c:pt idx="1">
                  <c:v>0</c:v>
                </c:pt>
                <c:pt idx="2">
                  <c:v>7.8562575202950038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Sheet1!$G$2:$G$4</c:f>
              <c:numCache>
                <c:formatCode>0.0;;</c:formatCode>
                <c:ptCount val="3"/>
                <c:pt idx="0">
                  <c:v>8.029505341642059</c:v>
                </c:pt>
                <c:pt idx="1">
                  <c:v>7.8900542024956888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Burnley General Hospital (97)</c:v>
                </c:pt>
                <c:pt idx="2">
                  <c:v>Royal Blackburn Hospital (353)</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1.970494658357941</c:v>
                </c:pt>
                <c:pt idx="1">
                  <c:v>2.1099457975043112</c:v>
                </c:pt>
                <c:pt idx="2">
                  <c:v>2.1437424797049962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582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RXR | East Lancashire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582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RXR | East Lancashire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RXR | East Lancashire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Lancashire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1318393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47573579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77081984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94656339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94372954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547598767"/>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58818341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897989000"/>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Lancashire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Lancashire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470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Religious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300553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15407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6596423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0836181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00233327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42889703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8005405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01861855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4766088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661186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61861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4627501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7050020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5145708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48639909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57308188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7590026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6467701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55447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1166407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296286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46933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7299839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85146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04848363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2741969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8044450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30673156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47624907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07282801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6216637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2958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018779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3146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77497678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1609812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8395633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36165614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3089506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506005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8581716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5907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1738412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6128899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2717994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3336242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83041535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31733879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98549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46351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540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854573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5669244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046711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401094474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3189478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7964750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08837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0177192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5345069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88326132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98088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88237474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4352013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05983756"/>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33920873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26710047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07713817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08050132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569808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88300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99666674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377782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11419103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83121023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903179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553999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8623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52021743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2081508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22085473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7782280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081142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6066995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73318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20218944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27549243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617644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331066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553146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8297918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48818660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92090690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136916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0120844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46114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78236659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135803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7019400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870108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598752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03211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88045743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591417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7316960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15650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93191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8850407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025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5194543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1138071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87605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1640557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433906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2719617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111100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98407342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744515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7622367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8399289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7190489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2613998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68415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398057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3059625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278146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9619386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0175921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075394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9089397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9832956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81413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4950599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156187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1708701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348438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298235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1084824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5859539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346404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703002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0359275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9310661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4907817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34965757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63078041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08422309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26399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405107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9289555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669726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8714392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6615015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973082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343005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9359808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60875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338489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2584542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68041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717808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658953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8231970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4606441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680651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6180434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1160459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67494368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8057982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29314875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7481564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2680238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624883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5771700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904415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016691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474341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718328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06018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020711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6968813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150527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3453338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89705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488370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632239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88963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4298909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4358832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7366721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470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47285942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54519881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17188570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76813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424522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417847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728826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066375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9537106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36412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73100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284517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0169419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300805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45747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827821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348868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59672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92327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189757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828948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05233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09592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116834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86585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683390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46815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53465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56471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91041159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00641383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6573826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67298962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45052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235333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04079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80604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558449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19918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950413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8832427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237799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45188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113094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094244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0174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85351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067085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617456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17341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268166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8068973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1061570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045553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715313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10879</TotalTime>
  <Words>16019</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Lancashire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2025-08-05T10:04:53Z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